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Школьная Дума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dirty="0" err="1" smtClean="0">
                <a:solidFill>
                  <a:schemeClr val="tx1"/>
                </a:solidFill>
              </a:rPr>
              <a:t>Нижнешитцинская</a:t>
            </a:r>
            <a:r>
              <a:rPr lang="ru-RU" sz="3600" dirty="0" smtClean="0">
                <a:solidFill>
                  <a:schemeClr val="tx1"/>
                </a:solidFill>
              </a:rPr>
              <a:t> СОШ)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Veselaya melodiya - dlya video 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0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069">
        <p:fade/>
      </p:transition>
    </mc:Choice>
    <mc:Fallback>
      <p:transition spd="med" advTm="90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376426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248072" cy="1173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28924"/>
            <a:ext cx="3668216" cy="2904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5432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7539">
        <p14:ripple/>
      </p:transition>
    </mc:Choice>
    <mc:Fallback>
      <p:transition spd="slow" advTm="75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96952"/>
            <a:ext cx="3672408" cy="2751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24744"/>
            <a:ext cx="360040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2282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7436">
        <p14:honeycomb/>
      </p:transition>
    </mc:Choice>
    <mc:Fallback>
      <p:transition spd="slow" advTm="74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9" y="2276872"/>
            <a:ext cx="3860271" cy="28952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Трудимся …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76872"/>
            <a:ext cx="3764260" cy="28952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781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7094">
        <p14:vortex dir="r"/>
      </p:transition>
    </mc:Choice>
    <mc:Fallback>
      <p:transition spd="slow" advTm="70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46702"/>
            <a:ext cx="3628256" cy="2721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68344" y="1700808"/>
            <a:ext cx="104056" cy="2803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2204864"/>
            <a:ext cx="3956281" cy="29672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9221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397">
        <p14:prism isInverted="1"/>
      </p:transition>
    </mc:Choice>
    <mc:Fallback>
      <p:transition spd="slow" advTm="73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3860271" cy="289520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отдыхаем!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6912"/>
            <a:ext cx="3956248" cy="2952327"/>
          </a:xfrm>
        </p:spPr>
      </p:pic>
    </p:spTree>
    <p:extLst>
      <p:ext uri="{BB962C8B-B14F-4D97-AF65-F5344CB8AC3E}">
        <p14:creationId xmlns:p14="http://schemas.microsoft.com/office/powerpoint/2010/main" val="101672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6761">
        <p14:shred/>
      </p:transition>
    </mc:Choice>
    <mc:Fallback>
      <p:transition spd="slow" advTm="67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3956281" cy="2967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8374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 за здоровый образ жизни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8880"/>
            <a:ext cx="3524200" cy="3039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2890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7520">
        <p14:warp dir="in"/>
      </p:transition>
    </mc:Choice>
    <mc:Fallback>
      <p:transition spd="slow" advTm="75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4340324" cy="3255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24944"/>
            <a:ext cx="4064463" cy="3048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9655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442">
        <p14:prism isContent="1" isInverted="1"/>
      </p:transition>
    </mc:Choice>
    <mc:Fallback>
      <p:transition spd="slow" advTm="74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51" y="2420888"/>
            <a:ext cx="3668249" cy="275118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Проводим встречи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2896"/>
            <a:ext cx="3596208" cy="2679179"/>
          </a:xfrm>
        </p:spPr>
      </p:pic>
    </p:spTree>
    <p:extLst>
      <p:ext uri="{BB962C8B-B14F-4D97-AF65-F5344CB8AC3E}">
        <p14:creationId xmlns:p14="http://schemas.microsoft.com/office/powerpoint/2010/main" val="20717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6840">
        <p14:doors dir="vert"/>
      </p:transition>
    </mc:Choice>
    <mc:Fallback>
      <p:transition spd="slow" advTm="68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72" y="2564904"/>
            <a:ext cx="3476228" cy="26071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Ходим на экскурсии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2896"/>
            <a:ext cx="3524200" cy="26791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5310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134">
        <p:split orient="vert"/>
      </p:transition>
    </mc:Choice>
    <mc:Fallback>
      <p:transition spd="slow" advTm="713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67" y="2582930"/>
            <a:ext cx="4200433" cy="31503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268760"/>
            <a:ext cx="3960440" cy="2970330"/>
          </a:xfrm>
        </p:spPr>
      </p:pic>
    </p:spTree>
    <p:extLst>
      <p:ext uri="{BB962C8B-B14F-4D97-AF65-F5344CB8AC3E}">
        <p14:creationId xmlns:p14="http://schemas.microsoft.com/office/powerpoint/2010/main" val="135179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455">
        <p14:window dir="vert"/>
      </p:transition>
    </mc:Choice>
    <mc:Fallback>
      <p:transition spd="slow" advTm="745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4" y="3129095"/>
            <a:ext cx="2016224" cy="255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Состав Школьной думы</a:t>
            </a:r>
            <a:endParaRPr lang="ru-RU" sz="3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03648" y="2564904"/>
            <a:ext cx="3125788" cy="451338"/>
          </a:xfrm>
        </p:spPr>
        <p:txBody>
          <a:bodyPr>
            <a:noAutofit/>
          </a:bodyPr>
          <a:lstStyle/>
          <a:p>
            <a:r>
              <a:rPr lang="ru-RU" dirty="0" err="1" smtClean="0"/>
              <a:t>Шарифуллин</a:t>
            </a:r>
            <a:r>
              <a:rPr lang="ru-RU" dirty="0" smtClean="0"/>
              <a:t> </a:t>
            </a:r>
            <a:r>
              <a:rPr lang="ru-RU" dirty="0" err="1" smtClean="0"/>
              <a:t>Фанзиль</a:t>
            </a:r>
            <a:r>
              <a:rPr lang="ru-RU" dirty="0" smtClean="0"/>
              <a:t> - спикер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709808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Салихова </a:t>
            </a:r>
            <a:r>
              <a:rPr lang="ru-RU" sz="2000" dirty="0" err="1" smtClean="0"/>
              <a:t>Ильзира</a:t>
            </a:r>
            <a:r>
              <a:rPr lang="ru-RU" sz="2000" dirty="0" smtClean="0"/>
              <a:t> – вице-спикер</a:t>
            </a:r>
            <a:endParaRPr lang="ru-RU" sz="20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8960"/>
            <a:ext cx="194421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138862"/>
      </p:ext>
    </p:extLst>
  </p:cSld>
  <p:clrMapOvr>
    <a:masterClrMapping/>
  </p:clrMapOvr>
  <p:transition spd="slow" advTm="7113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40" y="2348880"/>
            <a:ext cx="3764260" cy="282319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656784" cy="9094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Занимаемся благотворительностью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80928"/>
            <a:ext cx="3812232" cy="2823195"/>
          </a:xfrm>
        </p:spPr>
      </p:pic>
    </p:spTree>
    <p:extLst>
      <p:ext uri="{BB962C8B-B14F-4D97-AF65-F5344CB8AC3E}">
        <p14:creationId xmlns:p14="http://schemas.microsoft.com/office/powerpoint/2010/main" val="3092479632"/>
      </p:ext>
    </p:extLst>
  </p:cSld>
  <p:clrMapOvr>
    <a:masterClrMapping/>
  </p:clrMapOvr>
  <p:transition spd="slow" advTm="7612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3668249" cy="275118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60848"/>
            <a:ext cx="3584409" cy="2688307"/>
          </a:xfrm>
        </p:spPr>
      </p:pic>
    </p:spTree>
    <p:extLst>
      <p:ext uri="{BB962C8B-B14F-4D97-AF65-F5344CB8AC3E}">
        <p14:creationId xmlns:p14="http://schemas.microsoft.com/office/powerpoint/2010/main" val="2111859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7232">
        <p14:honeycomb/>
      </p:transition>
    </mc:Choice>
    <mc:Fallback>
      <p:transition spd="slow" advTm="72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48880"/>
            <a:ext cx="4028256" cy="288029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Участвуем в конкурсах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880"/>
            <a:ext cx="3812232" cy="2880320"/>
          </a:xfrm>
        </p:spPr>
      </p:pic>
    </p:spTree>
    <p:extLst>
      <p:ext uri="{BB962C8B-B14F-4D97-AF65-F5344CB8AC3E}">
        <p14:creationId xmlns:p14="http://schemas.microsoft.com/office/powerpoint/2010/main" val="304061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7243">
        <p14:vortex dir="r"/>
      </p:transition>
    </mc:Choice>
    <mc:Fallback>
      <p:transition spd="slow" advTm="72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73" y="1844824"/>
            <a:ext cx="3508243" cy="2631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28924"/>
            <a:ext cx="3680420" cy="2760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458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663">
        <p:circle/>
      </p:transition>
    </mc:Choice>
    <mc:Fallback>
      <p:transition spd="slow" advTm="6663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2348880"/>
            <a:ext cx="7200800" cy="2088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Так мы и работаем!</a:t>
            </a:r>
            <a:br>
              <a:rPr lang="ru-RU" dirty="0" smtClean="0"/>
            </a:br>
            <a:r>
              <a:rPr lang="ru-RU" dirty="0" smtClean="0"/>
              <a:t>Работаем и учимся!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634137"/>
      </p:ext>
    </p:extLst>
  </p:cSld>
  <p:clrMapOvr>
    <a:masterClrMapping/>
  </p:clrMapOvr>
  <p:transition spd="slow" advTm="6195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429744"/>
          </a:xfrm>
        </p:spPr>
        <p:txBody>
          <a:bodyPr>
            <a:normAutofit/>
          </a:bodyPr>
          <a:lstStyle/>
          <a:p>
            <a:r>
              <a:rPr lang="ru-RU" dirty="0" smtClean="0"/>
              <a:t>Получаем положительные эмоции и заряжаемся ими!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042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6935">
        <p14:ripple/>
      </p:transition>
    </mc:Choice>
    <mc:Fallback>
      <p:transition spd="slow" advTm="69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2924944"/>
            <a:ext cx="208823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Комитет образования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Залялиева</a:t>
            </a:r>
            <a:r>
              <a:rPr lang="ru-RU" dirty="0" smtClean="0"/>
              <a:t> </a:t>
            </a:r>
            <a:r>
              <a:rPr lang="ru-RU" dirty="0" err="1"/>
              <a:t>Я</a:t>
            </a:r>
            <a:r>
              <a:rPr lang="ru-RU" dirty="0" err="1" smtClean="0"/>
              <a:t>зиля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Хуснуллин</a:t>
            </a:r>
            <a:r>
              <a:rPr lang="ru-RU" dirty="0" smtClean="0"/>
              <a:t> </a:t>
            </a:r>
            <a:r>
              <a:rPr lang="ru-RU" dirty="0" err="1" smtClean="0"/>
              <a:t>Расил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2852936"/>
            <a:ext cx="201622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878679"/>
      </p:ext>
    </p:extLst>
  </p:cSld>
  <p:clrMapOvr>
    <a:masterClrMapping/>
  </p:clrMapOvr>
  <p:transition spd="slow" advTm="5899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Комитет культуры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Зайнуллина</a:t>
            </a:r>
            <a:r>
              <a:rPr lang="ru-RU" dirty="0" smtClean="0"/>
              <a:t> Гузель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Давлетшина</a:t>
            </a:r>
            <a:r>
              <a:rPr lang="ru-RU" dirty="0" smtClean="0"/>
              <a:t> </a:t>
            </a:r>
            <a:r>
              <a:rPr lang="ru-RU" dirty="0" err="1" smtClean="0"/>
              <a:t>Зульфия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1872208" cy="248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310" y="2924944"/>
            <a:ext cx="190797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813237"/>
      </p:ext>
    </p:extLst>
  </p:cSld>
  <p:clrMapOvr>
    <a:masterClrMapping/>
  </p:clrMapOvr>
  <p:transition spd="slow" advTm="7013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Комитет спорта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Хабибрахманов</a:t>
            </a:r>
            <a:r>
              <a:rPr lang="ru-RU" dirty="0" smtClean="0"/>
              <a:t> Салават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Габдракипов</a:t>
            </a:r>
            <a:r>
              <a:rPr lang="ru-RU" dirty="0" smtClean="0"/>
              <a:t> </a:t>
            </a:r>
            <a:r>
              <a:rPr lang="ru-RU" dirty="0" err="1" smtClean="0"/>
              <a:t>Инсаф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24944"/>
            <a:ext cx="186467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3"/>
            <a:ext cx="1944216" cy="259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170636"/>
      </p:ext>
    </p:extLst>
  </p:cSld>
  <p:clrMapOvr>
    <a:masterClrMapping/>
  </p:clrMapOvr>
  <p:transition spd="slow" advTm="7015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9094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Комитет информатизации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dirty="0" err="1" smtClean="0"/>
              <a:t>Хамидуллина</a:t>
            </a:r>
            <a:r>
              <a:rPr lang="ru-RU" dirty="0" smtClean="0"/>
              <a:t> </a:t>
            </a:r>
            <a:r>
              <a:rPr lang="ru-RU" dirty="0" err="1" smtClean="0"/>
              <a:t>Язиля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Салихова </a:t>
            </a:r>
            <a:r>
              <a:rPr lang="ru-RU" dirty="0" err="1" smtClean="0"/>
              <a:t>Лениза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24944"/>
            <a:ext cx="187220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90" y="2924944"/>
            <a:ext cx="182181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1760"/>
      </p:ext>
    </p:extLst>
  </p:cSld>
  <p:clrMapOvr>
    <a:masterClrMapping/>
  </p:clrMapOvr>
  <p:transition spd="slow" advTm="6878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 flipH="1" flipV="1">
            <a:off x="7772400" y="5562599"/>
            <a:ext cx="11196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8374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Комитет социальной защиты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699792" y="2362201"/>
            <a:ext cx="4032448" cy="451338"/>
          </a:xfrm>
        </p:spPr>
        <p:txBody>
          <a:bodyPr>
            <a:noAutofit/>
          </a:bodyPr>
          <a:lstStyle/>
          <a:p>
            <a:r>
              <a:rPr lang="ru-RU" dirty="0" err="1" smtClean="0"/>
              <a:t>Якупов</a:t>
            </a:r>
            <a:r>
              <a:rPr lang="ru-RU" dirty="0" smtClean="0"/>
              <a:t> </a:t>
            </a:r>
            <a:r>
              <a:rPr lang="ru-RU" dirty="0" err="1" smtClean="0"/>
              <a:t>Айзат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7726681" y="276148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24944"/>
            <a:ext cx="172819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920828"/>
      </p:ext>
    </p:extLst>
  </p:cSld>
  <p:clrMapOvr>
    <a:masterClrMapping/>
  </p:clrMapOvr>
  <p:transition spd="slow" advTm="7506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53" y="2420889"/>
            <a:ext cx="3664062" cy="275170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8374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Ученическая конференция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2420888"/>
            <a:ext cx="3668249" cy="2751187"/>
          </a:xfrm>
        </p:spPr>
      </p:pic>
    </p:spTree>
    <p:extLst>
      <p:ext uri="{BB962C8B-B14F-4D97-AF65-F5344CB8AC3E}">
        <p14:creationId xmlns:p14="http://schemas.microsoft.com/office/powerpoint/2010/main" val="3214556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542">
        <p:split orient="vert"/>
      </p:transition>
    </mc:Choice>
    <mc:Fallback>
      <p:transition spd="slow" advTm="754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564904"/>
            <a:ext cx="3668249" cy="275118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умеем веселиться!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64904"/>
            <a:ext cx="3668216" cy="2736304"/>
          </a:xfrm>
        </p:spPr>
      </p:pic>
    </p:spTree>
    <p:extLst>
      <p:ext uri="{BB962C8B-B14F-4D97-AF65-F5344CB8AC3E}">
        <p14:creationId xmlns:p14="http://schemas.microsoft.com/office/powerpoint/2010/main" val="654677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7201">
        <p:circle/>
      </p:transition>
    </mc:Choice>
    <mc:Fallback>
      <p:transition spd="slow" advTm="720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72</TotalTime>
  <Words>79</Words>
  <Application>Microsoft Office PowerPoint</Application>
  <PresentationFormat>Экран (4:3)</PresentationFormat>
  <Paragraphs>30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Кутюр</vt:lpstr>
      <vt:lpstr>Школьная Дума</vt:lpstr>
      <vt:lpstr>Состав Школьной думы</vt:lpstr>
      <vt:lpstr>Комитет образования</vt:lpstr>
      <vt:lpstr>Комитет культуры</vt:lpstr>
      <vt:lpstr>Комитет спорта</vt:lpstr>
      <vt:lpstr>Комитет информатизации</vt:lpstr>
      <vt:lpstr>Комитет социальной защиты</vt:lpstr>
      <vt:lpstr>Ученическая конференция</vt:lpstr>
      <vt:lpstr>Мы умеем веселиться!</vt:lpstr>
      <vt:lpstr>Презентация PowerPoint</vt:lpstr>
      <vt:lpstr>Презентация PowerPoint</vt:lpstr>
      <vt:lpstr>Трудимся …</vt:lpstr>
      <vt:lpstr>Презентация PowerPoint</vt:lpstr>
      <vt:lpstr>И отдыхаем!</vt:lpstr>
      <vt:lpstr>Мы за здоровый образ жизни</vt:lpstr>
      <vt:lpstr>Презентация PowerPoint</vt:lpstr>
      <vt:lpstr>Проводим встречи</vt:lpstr>
      <vt:lpstr>Ходим на экскурсии</vt:lpstr>
      <vt:lpstr>Презентация PowerPoint</vt:lpstr>
      <vt:lpstr>Занимаемся благотворительностью</vt:lpstr>
      <vt:lpstr>Презентация PowerPoint</vt:lpstr>
      <vt:lpstr>Участвуем в конкурсах</vt:lpstr>
      <vt:lpstr>Презентация PowerPoint</vt:lpstr>
      <vt:lpstr>  Так мы и работаем! Работаем и учимся! </vt:lpstr>
      <vt:lpstr>Получаем положительные эмоции и заряжаемся ими!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Дума</dc:title>
  <dc:creator>Caria</dc:creator>
  <cp:lastModifiedBy>Caria</cp:lastModifiedBy>
  <cp:revision>29</cp:revision>
  <dcterms:created xsi:type="dcterms:W3CDTF">2014-12-11T19:33:40Z</dcterms:created>
  <dcterms:modified xsi:type="dcterms:W3CDTF">2014-12-11T20:56:40Z</dcterms:modified>
</cp:coreProperties>
</file>